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8288000" cy="10287000"/>
  <p:notesSz cx="6858000" cy="9144000"/>
  <p:embeddedFontLst>
    <p:embeddedFont>
      <p:font typeface="Garet" charset="1" panose="0000000000000000000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fonts/font13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796576"/>
          </a:xfrm>
          <a:custGeom>
            <a:avLst/>
            <a:gdLst/>
            <a:ahLst/>
            <a:cxnLst/>
            <a:rect r="r" b="b" t="t" l="l"/>
            <a:pathLst>
              <a:path h="10796576" w="18288000">
                <a:moveTo>
                  <a:pt x="0" y="0"/>
                </a:moveTo>
                <a:lnTo>
                  <a:pt x="18288000" y="0"/>
                </a:lnTo>
                <a:lnTo>
                  <a:pt x="18288000" y="10796576"/>
                </a:lnTo>
                <a:lnTo>
                  <a:pt x="0" y="107965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76" t="0" r="-2476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764727"/>
          </a:xfrm>
          <a:custGeom>
            <a:avLst/>
            <a:gdLst/>
            <a:ahLst/>
            <a:cxnLst/>
            <a:rect r="r" b="b" t="t" l="l"/>
            <a:pathLst>
              <a:path h="10764727" w="18288000">
                <a:moveTo>
                  <a:pt x="0" y="0"/>
                </a:moveTo>
                <a:lnTo>
                  <a:pt x="18288000" y="0"/>
                </a:lnTo>
                <a:lnTo>
                  <a:pt x="18288000" y="10764727"/>
                </a:lnTo>
                <a:lnTo>
                  <a:pt x="0" y="1076472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21" t="0" r="-2321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573617" y="0"/>
            <a:ext cx="10714383" cy="10287000"/>
          </a:xfrm>
          <a:custGeom>
            <a:avLst/>
            <a:gdLst/>
            <a:ahLst/>
            <a:cxnLst/>
            <a:rect r="r" b="b" t="t" l="l"/>
            <a:pathLst>
              <a:path h="10287000" w="10714383">
                <a:moveTo>
                  <a:pt x="0" y="0"/>
                </a:moveTo>
                <a:lnTo>
                  <a:pt x="10714383" y="0"/>
                </a:lnTo>
                <a:lnTo>
                  <a:pt x="10714383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71252" y="3204705"/>
            <a:ext cx="5614690" cy="3734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24"/>
              </a:lnSpc>
              <a:spcBef>
                <a:spcPct val="0"/>
              </a:spcBef>
            </a:pPr>
            <a:r>
              <a:rPr lang="en-US" sz="7088">
                <a:solidFill>
                  <a:srgbClr val="FDE34D"/>
                </a:solidFill>
                <a:latin typeface="Garet"/>
                <a:ea typeface="Garet"/>
                <a:cs typeface="Garet"/>
                <a:sym typeface="Garet"/>
              </a:rPr>
              <a:t>Family Tree</a:t>
            </a:r>
          </a:p>
          <a:p>
            <a:pPr algn="ctr">
              <a:lnSpc>
                <a:spcPts val="9924"/>
              </a:lnSpc>
              <a:spcBef>
                <a:spcPct val="0"/>
              </a:spcBef>
            </a:pPr>
            <a:r>
              <a:rPr lang="en-US" sz="7088">
                <a:solidFill>
                  <a:srgbClr val="FDE34D"/>
                </a:solidFill>
                <a:latin typeface="Garet"/>
                <a:ea typeface="Garet"/>
                <a:cs typeface="Garet"/>
                <a:sym typeface="Garet"/>
              </a:rPr>
              <a:t>of</a:t>
            </a:r>
          </a:p>
          <a:p>
            <a:pPr algn="ctr">
              <a:lnSpc>
                <a:spcPts val="9924"/>
              </a:lnSpc>
              <a:spcBef>
                <a:spcPct val="0"/>
              </a:spcBef>
            </a:pPr>
            <a:r>
              <a:rPr lang="en-US" sz="7088">
                <a:solidFill>
                  <a:srgbClr val="FDE34D"/>
                </a:solidFill>
                <a:latin typeface="Garet"/>
                <a:ea typeface="Garet"/>
                <a:cs typeface="Garet"/>
                <a:sym typeface="Garet"/>
              </a:rPr>
              <a:t>Harry Potter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25843" y="95545"/>
            <a:ext cx="12496223" cy="10590011"/>
          </a:xfrm>
          <a:custGeom>
            <a:avLst/>
            <a:gdLst/>
            <a:ahLst/>
            <a:cxnLst/>
            <a:rect r="r" b="b" t="t" l="l"/>
            <a:pathLst>
              <a:path h="10590011" w="12496223">
                <a:moveTo>
                  <a:pt x="0" y="0"/>
                </a:moveTo>
                <a:lnTo>
                  <a:pt x="12496223" y="0"/>
                </a:lnTo>
                <a:lnTo>
                  <a:pt x="12496223" y="10590012"/>
                </a:lnTo>
                <a:lnTo>
                  <a:pt x="0" y="1059001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5361" r="0" b="-5361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04880" y="0"/>
            <a:ext cx="14678240" cy="10669182"/>
          </a:xfrm>
          <a:custGeom>
            <a:avLst/>
            <a:gdLst/>
            <a:ahLst/>
            <a:cxnLst/>
            <a:rect r="r" b="b" t="t" l="l"/>
            <a:pathLst>
              <a:path h="10669182" w="14678240">
                <a:moveTo>
                  <a:pt x="0" y="0"/>
                </a:moveTo>
                <a:lnTo>
                  <a:pt x="14678240" y="0"/>
                </a:lnTo>
                <a:lnTo>
                  <a:pt x="14678240" y="10669182"/>
                </a:lnTo>
                <a:lnTo>
                  <a:pt x="0" y="106691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57" t="0" r="-1857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716955"/>
          </a:xfrm>
          <a:custGeom>
            <a:avLst/>
            <a:gdLst/>
            <a:ahLst/>
            <a:cxnLst/>
            <a:rect r="r" b="b" t="t" l="l"/>
            <a:pathLst>
              <a:path h="10716955" w="18288000">
                <a:moveTo>
                  <a:pt x="0" y="0"/>
                </a:moveTo>
                <a:lnTo>
                  <a:pt x="18288000" y="0"/>
                </a:lnTo>
                <a:lnTo>
                  <a:pt x="18288000" y="10716955"/>
                </a:lnTo>
                <a:lnTo>
                  <a:pt x="0" y="107169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89" t="0" r="-2089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B262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796576"/>
          </a:xfrm>
          <a:custGeom>
            <a:avLst/>
            <a:gdLst/>
            <a:ahLst/>
            <a:cxnLst/>
            <a:rect r="r" b="b" t="t" l="l"/>
            <a:pathLst>
              <a:path h="10796576" w="18288000">
                <a:moveTo>
                  <a:pt x="0" y="0"/>
                </a:moveTo>
                <a:lnTo>
                  <a:pt x="18288000" y="0"/>
                </a:lnTo>
                <a:lnTo>
                  <a:pt x="18288000" y="10796576"/>
                </a:lnTo>
                <a:lnTo>
                  <a:pt x="0" y="107965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476" t="0" r="-2476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DAGv0DtxOc4</dc:identifier>
  <dcterms:modified xsi:type="dcterms:W3CDTF">2011-08-01T06:04:30Z</dcterms:modified>
  <cp:revision>1</cp:revision>
  <dc:title>Family Tree</dc:title>
</cp:coreProperties>
</file>

<file path=docProps/thumbnail.jpeg>
</file>